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779" autoAdjust="0"/>
    <p:restoredTop sz="91697" autoAdjust="0"/>
  </p:normalViewPr>
  <p:slideViewPr>
    <p:cSldViewPr snapToGrid="0">
      <p:cViewPr varScale="1">
        <p:scale>
          <a:sx n="104" d="100"/>
          <a:sy n="104" d="100"/>
        </p:scale>
        <p:origin x="15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CCF8-A2F4-403A-8478-731C778B9266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554C-545C-410A-9687-3DF4AA3E0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699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CCF8-A2F4-403A-8478-731C778B9266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554C-545C-410A-9687-3DF4AA3E0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4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CCF8-A2F4-403A-8478-731C778B9266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554C-545C-410A-9687-3DF4AA3E0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CCF8-A2F4-403A-8478-731C778B9266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554C-545C-410A-9687-3DF4AA3E0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35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CCF8-A2F4-403A-8478-731C778B9266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554C-545C-410A-9687-3DF4AA3E0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953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CCF8-A2F4-403A-8478-731C778B9266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554C-545C-410A-9687-3DF4AA3E0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727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CCF8-A2F4-403A-8478-731C778B9266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554C-545C-410A-9687-3DF4AA3E0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6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CCF8-A2F4-403A-8478-731C778B9266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554C-545C-410A-9687-3DF4AA3E0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561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CCF8-A2F4-403A-8478-731C778B9266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554C-545C-410A-9687-3DF4AA3E0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6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CCF8-A2F4-403A-8478-731C778B9266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554C-545C-410A-9687-3DF4AA3E0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936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CCF8-A2F4-403A-8478-731C778B9266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554C-545C-410A-9687-3DF4AA3E0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06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9CCF8-A2F4-403A-8478-731C778B9266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8554C-545C-410A-9687-3DF4AA3E0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7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8435" t="29710" r="7285" b="40200"/>
          <a:stretch/>
        </p:blipFill>
        <p:spPr>
          <a:xfrm>
            <a:off x="195626" y="2153163"/>
            <a:ext cx="10965859" cy="2201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341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</dc:creator>
  <cp:lastModifiedBy>Kim Wesoloski</cp:lastModifiedBy>
  <cp:revision>1</cp:revision>
  <dcterms:created xsi:type="dcterms:W3CDTF">2016-03-16T20:14:01Z</dcterms:created>
  <dcterms:modified xsi:type="dcterms:W3CDTF">2021-01-25T18:36:31Z</dcterms:modified>
</cp:coreProperties>
</file>